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380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47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42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992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512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40871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6904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25609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9231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1166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7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346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8249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348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1572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581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1010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0B9590-BEA8-48D7-A76D-0D2B85F9946C}" type="datetimeFigureOut">
              <a:rPr lang="en-IN" smtClean="0"/>
              <a:pPr/>
              <a:t>08-04-2023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384951A-A364-48E1-8911-39BE214070F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801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Speaking in Pharmacy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58825" cy="3416300"/>
          </a:xfrm>
        </p:spPr>
        <p:txBody>
          <a:bodyPr/>
          <a:lstStyle/>
          <a:p>
            <a:pPr algn="r"/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By</a:t>
            </a:r>
            <a:b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A. Mohamed </a:t>
            </a: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Abuthahir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Asst.Professor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in Arabic, </a:t>
            </a:r>
            <a:b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Jamal Mohamed College, </a:t>
            </a:r>
            <a:b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Tiruchirappalli-20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ولا تأكل أكلا دسما في هذه الايام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Don’t eat fat food in these days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9049" y="2459422"/>
            <a:ext cx="2589374" cy="34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شفاك الله وعافاك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May Allah cure you and strengthen you!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7709" y="2932386"/>
            <a:ext cx="2579147" cy="25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6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هل هناك قيء؟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Is there vomiting?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60320" y="1690687"/>
            <a:ext cx="2880491" cy="27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5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هل لديك بطاقة تأمين؟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 insurance Card?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7808" y="2108309"/>
            <a:ext cx="3675992" cy="32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7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انا اريد أسبيرين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want Aspirin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5443" y="231616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أنا احتاج  حبة السكر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 need sugar tablet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3210" y="1825625"/>
            <a:ext cx="2143125" cy="29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1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/>
              <a:t>شكرا جزيلا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Thanks a lot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5462" y="1923393"/>
            <a:ext cx="2831198" cy="37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26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هاتي وصفة الطبية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42690" y="4761186"/>
            <a:ext cx="5268310" cy="1661991"/>
          </a:xfrm>
        </p:spPr>
        <p:txBody>
          <a:bodyPr/>
          <a:lstStyle/>
          <a:p>
            <a:r>
              <a:rPr lang="en-US" dirty="0" smtClean="0"/>
              <a:t> Please Give me prescription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5997" y="634317"/>
            <a:ext cx="2324264" cy="34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3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كم هذا؟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much this?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737" y="1308538"/>
            <a:ext cx="2371725" cy="34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8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مم تشكو؟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suffer from?</a:t>
            </a:r>
          </a:p>
          <a:p>
            <a:pPr algn="ctr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254" y="0"/>
            <a:ext cx="2626215" cy="3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8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شو مشكلة؟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the problem?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3568" y="930167"/>
            <a:ext cx="2143125" cy="33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6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اشعر بألم في بطني يأتي ويذهب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feel a pain in my stomach that comes and goes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745" y="1324304"/>
            <a:ext cx="1592316" cy="36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7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عندي صداع/ عندي الم في رأسي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have headache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4425" y="1958372"/>
            <a:ext cx="2619375" cy="34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8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قرص واحد بعد الاكل ثلاث مرات يوميا </a:t>
            </a:r>
            <a:br>
              <a:rPr lang="ar-SA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One tablet after meal three times a day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585434" y="1825625"/>
            <a:ext cx="1768366" cy="40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7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قرص واحد قبل الاكل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One tablet before food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490" y="1690688"/>
            <a:ext cx="3342290" cy="2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3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</TotalTime>
  <Words>148</Words>
  <Application>Microsoft Office PowerPoint</Application>
  <PresentationFormat>Custom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Speaking in Pharmacy </vt:lpstr>
      <vt:lpstr>هاتي وصفة الطبية</vt:lpstr>
      <vt:lpstr>كم هذا؟</vt:lpstr>
      <vt:lpstr>مم تشكو؟</vt:lpstr>
      <vt:lpstr>شو مشكلة؟</vt:lpstr>
      <vt:lpstr>اشعر بألم في بطني يأتي ويذهب</vt:lpstr>
      <vt:lpstr>عندي صداع/ عندي الم في رأسي</vt:lpstr>
      <vt:lpstr>قرص واحد بعد الاكل ثلاث مرات يوميا  </vt:lpstr>
      <vt:lpstr>قرص واحد قبل الاكل</vt:lpstr>
      <vt:lpstr>ولا تأكل أكلا دسما في هذه الايام</vt:lpstr>
      <vt:lpstr>شفاك الله وعافاك</vt:lpstr>
      <vt:lpstr>هل هناك قيء؟</vt:lpstr>
      <vt:lpstr>هل لديك بطاقة تأمين؟</vt:lpstr>
      <vt:lpstr>انا اريد أسبيرين</vt:lpstr>
      <vt:lpstr>أنا احتاج  حبة السكر</vt:lpstr>
      <vt:lpstr>شكرا جزيلا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هاتي وصفة الطبية</dc:title>
  <dc:creator>HUSSAIN</dc:creator>
  <cp:lastModifiedBy>admin pc</cp:lastModifiedBy>
  <cp:revision>13</cp:revision>
  <dcterms:created xsi:type="dcterms:W3CDTF">2020-07-29T01:09:28Z</dcterms:created>
  <dcterms:modified xsi:type="dcterms:W3CDTF">2023-04-08T11:47:57Z</dcterms:modified>
</cp:coreProperties>
</file>